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797675" cy="9926625"/>
  <p:embeddedFontLst>
    <p:embeddedFont>
      <p:font typeface="Roboto"/>
      <p:regular r:id="rId7"/>
      <p:bold r:id="rId8"/>
      <p:italic r:id="rId9"/>
      <p:boldItalic r:id="rId10"/>
    </p:embeddedFont>
    <p:embeddedFont>
      <p:font typeface="Franklin Gothic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12" roundtripDataSignature="AMtx7mhe/uTh6MGMTzOiJlld1Dzz6ik2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FranklinGothic-bold.fntdata"/><Relationship Id="rId10" Type="http://schemas.openxmlformats.org/officeDocument/2006/relationships/font" Target="fonts/Roboto-boldItalic.fntdata"/><Relationship Id="rId12" Type="http://customschemas.google.com/relationships/presentationmetadata" Target="meta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0" y="0"/>
            <a:ext cx="1587" cy="15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430212" lvl="0" marL="431800" rtl="0" algn="l">
              <a:spcBef>
                <a:spcPts val="0"/>
              </a:spcBef>
              <a:spcAft>
                <a:spcPts val="0"/>
              </a:spcAft>
              <a:buSzPts val="900"/>
              <a:buFont typeface="Noto Sans Symbols"/>
              <a:buChar char="-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 És un concepte de desenvolupament personal.</a:t>
            </a:r>
            <a:endParaRPr/>
          </a:p>
          <a:p>
            <a:pPr indent="-430212" lvl="0" marL="431800" rtl="0" algn="l">
              <a:spcBef>
                <a:spcPts val="0"/>
              </a:spcBef>
              <a:spcAft>
                <a:spcPts val="0"/>
              </a:spcAft>
              <a:buSzPts val="900"/>
              <a:buFont typeface="Noto Sans Symbols"/>
              <a:buChar char="-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 És una tècnica per la recerca de feina, canvi de carrera o canvi de professió.</a:t>
            </a:r>
            <a:endParaRPr/>
          </a:p>
        </p:txBody>
      </p:sp>
      <p:sp>
        <p:nvSpPr>
          <p:cNvPr id="77" name="Google Shape;77;p1:notes"/>
          <p:cNvSpPr txBox="1"/>
          <p:nvPr/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6" name="Google Shape;66;p12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 rot="5400000">
            <a:off x="2309018" y="-251618"/>
            <a:ext cx="4524375" cy="822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0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0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2" type="body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2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2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2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2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i="0" lang="en-US" sz="4000" u="none">
                <a:solidFill>
                  <a:srgbClr val="000000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Títol</a:t>
            </a:r>
            <a:endParaRPr/>
          </a:p>
        </p:txBody>
      </p:sp>
      <p:sp>
        <p:nvSpPr>
          <p:cNvPr id="80" name="Google Shape;80;p1"/>
          <p:cNvSpPr txBox="1"/>
          <p:nvPr/>
        </p:nvSpPr>
        <p:spPr>
          <a:xfrm>
            <a:off x="457200" y="1166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81" name="Google Shape;81;p1"/>
          <p:cNvSpPr txBox="1"/>
          <p:nvPr/>
        </p:nvSpPr>
        <p:spPr>
          <a:xfrm>
            <a:off x="0" y="5792787"/>
            <a:ext cx="9144000" cy="1079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highlight>
                <a:srgbClr val="9900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92787"/>
            <a:ext cx="1079500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 txBox="1"/>
          <p:nvPr/>
        </p:nvSpPr>
        <p:spPr>
          <a:xfrm>
            <a:off x="8316912" y="6356350"/>
            <a:ext cx="369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1077895" y="5949950"/>
            <a:ext cx="1749300" cy="7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Franklin Gothic"/>
              <a:buNone/>
            </a:pPr>
            <a:r>
              <a:rPr i="0" lang="en-US" sz="1100" u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Col·legi Oficial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Franklin Gothic"/>
              <a:buNone/>
            </a:pPr>
            <a:r>
              <a:rPr i="0" lang="en-US" sz="1100" u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 Bibliotecaris-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Franklin Gothic"/>
              <a:buNone/>
            </a:pPr>
            <a:r>
              <a:rPr i="0" lang="en-US" sz="1100" u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Documentalistes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Franklin Gothic"/>
              <a:buNone/>
            </a:pPr>
            <a:r>
              <a:rPr i="0" lang="en-US" sz="1100" u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 Catalunya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1325" y="5761025"/>
            <a:ext cx="253267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Usuario</dc:creator>
</cp:coreProperties>
</file>